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na Félix" initials="SF" lastIdx="1" clrIdx="0">
    <p:extLst>
      <p:ext uri="{19B8F6BF-5375-455C-9EA6-DF929625EA0E}">
        <p15:presenceInfo xmlns:p15="http://schemas.microsoft.com/office/powerpoint/2012/main" userId="S::silvinafelix@ua.pt::63fc26d4-67df-485d-8104-d478e2e670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824"/>
    <a:srgbClr val="1A8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2"/>
    <p:restoredTop sz="86460"/>
  </p:normalViewPr>
  <p:slideViewPr>
    <p:cSldViewPr snapToGrid="0" snapToObjects="1" showGuides="1">
      <p:cViewPr>
        <p:scale>
          <a:sx n="25" d="100"/>
          <a:sy n="25" d="100"/>
        </p:scale>
        <p:origin x="1267" y="-1704"/>
      </p:cViewPr>
      <p:guideLst>
        <p:guide orient="horz" pos="13607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na Félix" userId="63fc26d4-67df-485d-8104-d478e2e6704c" providerId="ADAL" clId="{8A09120C-CAF9-044B-A20E-CC7F9F919C58}"/>
    <pc:docChg chg="undo custSel modSld modMainMaster">
      <pc:chgData name="Silvina Félix" userId="63fc26d4-67df-485d-8104-d478e2e6704c" providerId="ADAL" clId="{8A09120C-CAF9-044B-A20E-CC7F9F919C58}" dt="2021-10-17T15:17:33.657" v="266"/>
      <pc:docMkLst>
        <pc:docMk/>
      </pc:docMkLst>
      <pc:sldChg chg="addSp delSp modSp mod addCm modCm">
        <pc:chgData name="Silvina Félix" userId="63fc26d4-67df-485d-8104-d478e2e6704c" providerId="ADAL" clId="{8A09120C-CAF9-044B-A20E-CC7F9F919C58}" dt="2021-10-17T15:17:33.657" v="266"/>
        <pc:sldMkLst>
          <pc:docMk/>
          <pc:sldMk cId="2259559583" sldId="256"/>
        </pc:sldMkLst>
        <pc:spChg chg="mod">
          <ac:chgData name="Silvina Félix" userId="63fc26d4-67df-485d-8104-d478e2e6704c" providerId="ADAL" clId="{8A09120C-CAF9-044B-A20E-CC7F9F919C58}" dt="2021-10-17T15:14:20.009" v="263" actId="14100"/>
          <ac:spMkLst>
            <pc:docMk/>
            <pc:sldMk cId="2259559583" sldId="256"/>
            <ac:spMk id="2" creationId="{CB6E9DC5-57FE-4D4B-88BE-3689F590E923}"/>
          </ac:spMkLst>
        </pc:spChg>
        <pc:spChg chg="add del mod">
          <ac:chgData name="Silvina Félix" userId="63fc26d4-67df-485d-8104-d478e2e6704c" providerId="ADAL" clId="{8A09120C-CAF9-044B-A20E-CC7F9F919C58}" dt="2021-10-17T15:05:55.595" v="115" actId="478"/>
          <ac:spMkLst>
            <pc:docMk/>
            <pc:sldMk cId="2259559583" sldId="256"/>
            <ac:spMk id="9" creationId="{E0E4FE00-3BE8-EF48-A3D7-AB2DAB14F28D}"/>
          </ac:spMkLst>
        </pc:spChg>
        <pc:spChg chg="add mod">
          <ac:chgData name="Silvina Félix" userId="63fc26d4-67df-485d-8104-d478e2e6704c" providerId="ADAL" clId="{8A09120C-CAF9-044B-A20E-CC7F9F919C58}" dt="2021-10-17T15:14:13.385" v="260" actId="1035"/>
          <ac:spMkLst>
            <pc:docMk/>
            <pc:sldMk cId="2259559583" sldId="256"/>
            <ac:spMk id="11" creationId="{286CE58E-D528-FF4A-81F6-0CF2C611D780}"/>
          </ac:spMkLst>
        </pc:spChg>
        <pc:spChg chg="mod">
          <ac:chgData name="Silvina Félix" userId="63fc26d4-67df-485d-8104-d478e2e6704c" providerId="ADAL" clId="{8A09120C-CAF9-044B-A20E-CC7F9F919C58}" dt="2021-10-17T15:14:13.385" v="260" actId="1035"/>
          <ac:spMkLst>
            <pc:docMk/>
            <pc:sldMk cId="2259559583" sldId="256"/>
            <ac:spMk id="25" creationId="{203905FE-6210-9D47-A1E2-BE96E65B60D6}"/>
          </ac:spMkLst>
        </pc:spChg>
        <pc:cxnChg chg="add mod">
          <ac:chgData name="Silvina Félix" userId="63fc26d4-67df-485d-8104-d478e2e6704c" providerId="ADAL" clId="{8A09120C-CAF9-044B-A20E-CC7F9F919C58}" dt="2021-10-17T15:09:46.588" v="207" actId="692"/>
          <ac:cxnSpMkLst>
            <pc:docMk/>
            <pc:sldMk cId="2259559583" sldId="256"/>
            <ac:cxnSpMk id="12" creationId="{E6634551-4DEE-C342-AFB5-A0E3FBEBD058}"/>
          </ac:cxnSpMkLst>
        </pc:cxnChg>
      </pc:sldChg>
      <pc:sldMasterChg chg="modSldLayout">
        <pc:chgData name="Silvina Félix" userId="63fc26d4-67df-485d-8104-d478e2e6704c" providerId="ADAL" clId="{8A09120C-CAF9-044B-A20E-CC7F9F919C58}" dt="2021-10-17T15:04:26.779" v="89" actId="478"/>
        <pc:sldMasterMkLst>
          <pc:docMk/>
          <pc:sldMasterMk cId="1790674394" sldId="2147483650"/>
        </pc:sldMasterMkLst>
        <pc:sldLayoutChg chg="addSp delSp modSp mod">
          <pc:chgData name="Silvina Félix" userId="63fc26d4-67df-485d-8104-d478e2e6704c" providerId="ADAL" clId="{8A09120C-CAF9-044B-A20E-CC7F9F919C58}" dt="2021-10-17T15:04:26.779" v="89" actId="478"/>
          <pc:sldLayoutMkLst>
            <pc:docMk/>
            <pc:sldMasterMk cId="1790674394" sldId="2147483650"/>
            <pc:sldLayoutMk cId="1021746446" sldId="2147483651"/>
          </pc:sldLayoutMkLst>
          <pc:spChg chg="add del mod">
            <ac:chgData name="Silvina Félix" userId="63fc26d4-67df-485d-8104-d478e2e6704c" providerId="ADAL" clId="{8A09120C-CAF9-044B-A20E-CC7F9F919C58}" dt="2021-10-17T15:02:24.224" v="4" actId="478"/>
            <ac:spMkLst>
              <pc:docMk/>
              <pc:sldMasterMk cId="1790674394" sldId="2147483650"/>
              <pc:sldLayoutMk cId="1021746446" sldId="2147483651"/>
              <ac:spMk id="11" creationId="{698B161C-91FC-BE47-9A78-A1DB8E0A2D86}"/>
            </ac:spMkLst>
          </pc:spChg>
          <pc:spChg chg="add mod">
            <ac:chgData name="Silvina Félix" userId="63fc26d4-67df-485d-8104-d478e2e6704c" providerId="ADAL" clId="{8A09120C-CAF9-044B-A20E-CC7F9F919C58}" dt="2021-10-17T15:04:22.867" v="88" actId="1036"/>
            <ac:spMkLst>
              <pc:docMk/>
              <pc:sldMasterMk cId="1790674394" sldId="2147483650"/>
              <pc:sldLayoutMk cId="1021746446" sldId="2147483651"/>
              <ac:spMk id="12" creationId="{6D422736-32BC-6247-80F5-7C9C79D6C58C}"/>
            </ac:spMkLst>
          </pc:spChg>
          <pc:spChg chg="mod">
            <ac:chgData name="Silvina Félix" userId="63fc26d4-67df-485d-8104-d478e2e6704c" providerId="ADAL" clId="{8A09120C-CAF9-044B-A20E-CC7F9F919C58}" dt="2021-10-17T15:04:22.867" v="88" actId="1036"/>
            <ac:spMkLst>
              <pc:docMk/>
              <pc:sldMasterMk cId="1790674394" sldId="2147483650"/>
              <pc:sldLayoutMk cId="1021746446" sldId="2147483651"/>
              <ac:spMk id="33" creationId="{B5EF05AF-BCF3-7D4D-BD6A-ABCBA6084B16}"/>
            </ac:spMkLst>
          </pc:spChg>
          <pc:spChg chg="mod">
            <ac:chgData name="Silvina Félix" userId="63fc26d4-67df-485d-8104-d478e2e6704c" providerId="ADAL" clId="{8A09120C-CAF9-044B-A20E-CC7F9F919C58}" dt="2021-10-17T15:04:13.845" v="84" actId="1076"/>
            <ac:spMkLst>
              <pc:docMk/>
              <pc:sldMasterMk cId="1790674394" sldId="2147483650"/>
              <pc:sldLayoutMk cId="1021746446" sldId="2147483651"/>
              <ac:spMk id="58" creationId="{A2718325-BBFE-1444-9DC4-67EB533AFC0E}"/>
            </ac:spMkLst>
          </pc:spChg>
          <pc:spChg chg="mod">
            <ac:chgData name="Silvina Félix" userId="63fc26d4-67df-485d-8104-d478e2e6704c" providerId="ADAL" clId="{8A09120C-CAF9-044B-A20E-CC7F9F919C58}" dt="2021-10-17T15:04:17.325" v="85" actId="1076"/>
            <ac:spMkLst>
              <pc:docMk/>
              <pc:sldMasterMk cId="1790674394" sldId="2147483650"/>
              <pc:sldLayoutMk cId="1021746446" sldId="2147483651"/>
              <ac:spMk id="59" creationId="{82367933-5440-C940-8761-4FD54E632A68}"/>
            </ac:spMkLst>
          </pc:spChg>
          <pc:spChg chg="mod">
            <ac:chgData name="Silvina Félix" userId="63fc26d4-67df-485d-8104-d478e2e6704c" providerId="ADAL" clId="{8A09120C-CAF9-044B-A20E-CC7F9F919C58}" dt="2021-10-17T15:04:13.845" v="84" actId="1076"/>
            <ac:spMkLst>
              <pc:docMk/>
              <pc:sldMasterMk cId="1790674394" sldId="2147483650"/>
              <pc:sldLayoutMk cId="1021746446" sldId="2147483651"/>
              <ac:spMk id="60" creationId="{A4FD2055-A15C-F64A-B42D-712A4D1E73D1}"/>
            </ac:spMkLst>
          </pc:spChg>
          <pc:spChg chg="mod">
            <ac:chgData name="Silvina Félix" userId="63fc26d4-67df-485d-8104-d478e2e6704c" providerId="ADAL" clId="{8A09120C-CAF9-044B-A20E-CC7F9F919C58}" dt="2021-10-17T15:04:17.325" v="85" actId="1076"/>
            <ac:spMkLst>
              <pc:docMk/>
              <pc:sldMasterMk cId="1790674394" sldId="2147483650"/>
              <pc:sldLayoutMk cId="1021746446" sldId="2147483651"/>
              <ac:spMk id="62" creationId="{A3EF0909-4AA9-AA47-8E0E-024B0D615D70}"/>
            </ac:spMkLst>
          </pc:spChg>
          <pc:spChg chg="del">
            <ac:chgData name="Silvina Félix" userId="63fc26d4-67df-485d-8104-d478e2e6704c" providerId="ADAL" clId="{8A09120C-CAF9-044B-A20E-CC7F9F919C58}" dt="2021-10-17T15:04:26.779" v="89" actId="478"/>
            <ac:spMkLst>
              <pc:docMk/>
              <pc:sldMasterMk cId="1790674394" sldId="2147483650"/>
              <pc:sldLayoutMk cId="1021746446" sldId="2147483651"/>
              <ac:spMk id="63" creationId="{B16D4122-2BEE-B649-8AC8-F0FC9E1CA9A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607-5B0F-F040-B0CD-13BEFE94F72D}" type="datetimeFigureOut">
              <a:rPr lang="pt-PT" smtClean="0"/>
              <a:t>18/10/2021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5957-379D-254D-8BF8-7F1780F9186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510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BA5957-379D-254D-8BF8-7F1780F9186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372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EF05AF-BCF3-7D4D-BD6A-ABCBA6084B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783513" y="15472099"/>
            <a:ext cx="20053300" cy="99366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b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err="1"/>
              <a:t>image</a:t>
            </a:r>
            <a:endParaRPr lang="pt-PT" dirty="0"/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9EEECE11-1C3C-2F4C-98D6-ECEAC0C28A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786832" y="7734060"/>
            <a:ext cx="20078556" cy="108152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400" b="1">
                <a:solidFill>
                  <a:srgbClr val="F178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pt-PT" dirty="0"/>
          </a:p>
        </p:txBody>
      </p:sp>
      <p:sp>
        <p:nvSpPr>
          <p:cNvPr id="39" name="Text Placeholder 17">
            <a:extLst>
              <a:ext uri="{FF2B5EF4-FFF2-40B4-BE49-F238E27FC236}">
                <a16:creationId xmlns:a16="http://schemas.microsoft.com/office/drawing/2014/main" id="{B98DA73C-9548-D34C-A293-213F7BFA5B8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786832" y="8705610"/>
            <a:ext cx="20078556" cy="83419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400" b="0">
                <a:solidFill>
                  <a:srgbClr val="F178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pt-PT" dirty="0"/>
          </a:p>
        </p:txBody>
      </p:sp>
      <p:sp>
        <p:nvSpPr>
          <p:cNvPr id="58" name="Text Placeholder 17">
            <a:extLst>
              <a:ext uri="{FF2B5EF4-FFF2-40B4-BE49-F238E27FC236}">
                <a16:creationId xmlns:a16="http://schemas.microsoft.com/office/drawing/2014/main" id="{A2718325-BBFE-1444-9DC4-67EB533AFC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70825" y="10403323"/>
            <a:ext cx="6300787" cy="96837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F178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Abstract</a:t>
            </a:r>
            <a:endParaRPr lang="pt-PT" dirty="0"/>
          </a:p>
        </p:txBody>
      </p:sp>
      <p:sp>
        <p:nvSpPr>
          <p:cNvPr id="59" name="Text Placeholder 11">
            <a:extLst>
              <a:ext uri="{FF2B5EF4-FFF2-40B4-BE49-F238E27FC236}">
                <a16:creationId xmlns:a16="http://schemas.microsoft.com/office/drawing/2014/main" id="{82367933-5440-C940-8761-4FD54E632A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829478" y="14719325"/>
            <a:ext cx="2281763" cy="6764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300" b="1">
                <a:solidFill>
                  <a:srgbClr val="F178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keywords:</a:t>
            </a:r>
            <a:br>
              <a:rPr lang="en-GB" dirty="0"/>
            </a:br>
            <a:endParaRPr lang="pt-PT" dirty="0"/>
          </a:p>
        </p:txBody>
      </p:sp>
      <p:sp>
        <p:nvSpPr>
          <p:cNvPr id="60" name="Text Placeholder 21">
            <a:extLst>
              <a:ext uri="{FF2B5EF4-FFF2-40B4-BE49-F238E27FC236}">
                <a16:creationId xmlns:a16="http://schemas.microsoft.com/office/drawing/2014/main" id="{A4FD2055-A15C-F64A-B42D-712A4D1E73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70825" y="11278480"/>
            <a:ext cx="20024725" cy="3635823"/>
          </a:xfrm>
          <a:prstGeom prst="rect">
            <a:avLst/>
          </a:prstGeom>
        </p:spPr>
        <p:txBody>
          <a:bodyPr anchor="t"/>
          <a:lstStyle>
            <a:lvl1pPr marL="0" marR="0" indent="0" algn="l" defTabSz="2880086" rtl="0" eaLnBrk="1" fontAlgn="auto" latinLnBrk="0" hangingPunct="1">
              <a:lnSpc>
                <a:spcPts val="35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33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2880086" rtl="0" eaLnBrk="1" fontAlgn="auto" latinLnBrk="0" hangingPunct="1">
              <a:lnSpc>
                <a:spcPts val="35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[until 600 characters , Arial, 33 </a:t>
            </a:r>
            <a:r>
              <a:rPr lang="en-GB" dirty="0" err="1"/>
              <a:t>pt</a:t>
            </a:r>
            <a:r>
              <a:rPr lang="en-GB" dirty="0"/>
              <a:t>]</a:t>
            </a:r>
            <a:br>
              <a:rPr lang="en-GB" dirty="0"/>
            </a:b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.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obcaecat</a:t>
            </a:r>
            <a:r>
              <a:rPr lang="en-GB" dirty="0"/>
              <a:t> </a:t>
            </a:r>
            <a:r>
              <a:rPr lang="en-GB" dirty="0" err="1"/>
              <a:t>cupiditat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endParaRPr lang="en-GB" dirty="0"/>
          </a:p>
        </p:txBody>
      </p:sp>
      <p:sp>
        <p:nvSpPr>
          <p:cNvPr id="62" name="Text Placeholder 11">
            <a:extLst>
              <a:ext uri="{FF2B5EF4-FFF2-40B4-BE49-F238E27FC236}">
                <a16:creationId xmlns:a16="http://schemas.microsoft.com/office/drawing/2014/main" id="{A3EF0909-4AA9-AA47-8E0E-024B0D615D7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55597" y="14715277"/>
            <a:ext cx="17881215" cy="6804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PT" dirty="0"/>
              <a:t>kw1, kw2,...</a:t>
            </a:r>
          </a:p>
        </p:txBody>
      </p:sp>
      <p:sp>
        <p:nvSpPr>
          <p:cNvPr id="75" name="Text Placeholder 11">
            <a:extLst>
              <a:ext uri="{FF2B5EF4-FFF2-40B4-BE49-F238E27FC236}">
                <a16:creationId xmlns:a16="http://schemas.microsoft.com/office/drawing/2014/main" id="{04F65DE6-29A7-7E43-9D4A-B044148C9F0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870825" y="26636772"/>
            <a:ext cx="4556789" cy="5539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2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Fig 1. </a:t>
            </a:r>
            <a:br>
              <a:rPr lang="en-GB" dirty="0"/>
            </a:br>
            <a:r>
              <a:rPr lang="en-GB" dirty="0"/>
              <a:t>Image subtitle</a:t>
            </a:r>
          </a:p>
        </p:txBody>
      </p:sp>
      <p:sp>
        <p:nvSpPr>
          <p:cNvPr id="12" name="Text Placeholder 44">
            <a:extLst>
              <a:ext uri="{FF2B5EF4-FFF2-40B4-BE49-F238E27FC236}">
                <a16:creationId xmlns:a16="http://schemas.microsoft.com/office/drawing/2014/main" id="{6D422736-32BC-6247-80F5-7C9C79D6C5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8525" y="15456603"/>
            <a:ext cx="6229350" cy="26958690"/>
          </a:xfrm>
          <a:prstGeom prst="rect">
            <a:avLst/>
          </a:prstGeom>
        </p:spPr>
        <p:txBody>
          <a:bodyPr/>
          <a:lstStyle>
            <a:lvl1pPr marL="0" marR="0" indent="0" algn="l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25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25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25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25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Title [Arial 25, Bold; Align left]</a:t>
            </a:r>
            <a:br>
              <a:rPr lang="en-GB" dirty="0"/>
            </a:br>
            <a:r>
              <a:rPr lang="en-GB" dirty="0"/>
              <a:t>Text [Arial 25, Regular; Align left]</a:t>
            </a:r>
            <a:br>
              <a:rPr lang="en-GB" dirty="0"/>
            </a:b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746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730" userDrawn="1">
          <p15:clr>
            <a:srgbClr val="FBAE40"/>
          </p15:clr>
        </p15:guide>
        <p15:guide id="2" orient="horz" pos="16351" userDrawn="1">
          <p15:clr>
            <a:srgbClr val="FBAE40"/>
          </p15:clr>
        </p15:guide>
        <p15:guide id="3" orient="horz" pos="16736" userDrawn="1">
          <p15:clr>
            <a:srgbClr val="FBAE40"/>
          </p15:clr>
        </p15:guide>
        <p15:guide id="4" orient="horz" pos="20478" userDrawn="1">
          <p15:clr>
            <a:srgbClr val="FBAE40"/>
          </p15:clr>
        </p15:guide>
        <p15:guide id="5" orient="horz" pos="20909" userDrawn="1">
          <p15:clr>
            <a:srgbClr val="FBAE40"/>
          </p15:clr>
        </p15:guide>
        <p15:guide id="6" orient="horz" pos="2653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77457D0A-0635-E746-B204-DBE178DC65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0"/>
            <a:ext cx="287909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7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921" userDrawn="1">
          <p15:clr>
            <a:srgbClr val="F26B43"/>
          </p15:clr>
        </p15:guide>
        <p15:guide id="2" pos="9298" userDrawn="1">
          <p15:clr>
            <a:srgbClr val="F26B43"/>
          </p15:clr>
        </p15:guide>
        <p15:guide id="3" pos="566" userDrawn="1">
          <p15:clr>
            <a:srgbClr val="F26B43"/>
          </p15:clr>
        </p15:guide>
        <p15:guide id="4" pos="4490" userDrawn="1">
          <p15:clr>
            <a:srgbClr val="F26B43"/>
          </p15:clr>
        </p15:guide>
        <p15:guide id="5" pos="8890" userDrawn="1">
          <p15:clr>
            <a:srgbClr val="F26B43"/>
          </p15:clr>
        </p15:guide>
        <p15:guide id="6" pos="13199" userDrawn="1">
          <p15:clr>
            <a:srgbClr val="F26B43"/>
          </p15:clr>
        </p15:guide>
        <p15:guide id="7" pos="13584" userDrawn="1">
          <p15:clr>
            <a:srgbClr val="F26B43"/>
          </p15:clr>
        </p15:guide>
        <p15:guide id="8" pos="175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B6E9DC5-57FE-4D4B-88BE-3689F590E92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17037" y="16580436"/>
            <a:ext cx="13136376" cy="6064401"/>
          </a:xfrm>
        </p:spPr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DC30-46D7-0345-B262-0A0260635C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CD382-F631-4C46-A257-4C8445CEC2B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770885" y="8874723"/>
            <a:ext cx="20078556" cy="834195"/>
          </a:xfrm>
        </p:spPr>
        <p:txBody>
          <a:bodyPr/>
          <a:lstStyle/>
          <a:p>
            <a:endParaRPr lang="en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E0C6C-7849-F64F-B75A-AD9A41F812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70826" y="10561124"/>
            <a:ext cx="6242050" cy="834195"/>
          </a:xfrm>
        </p:spPr>
        <p:txBody>
          <a:bodyPr/>
          <a:lstStyle/>
          <a:p>
            <a:endParaRPr lang="en-PT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EC9A98-6446-0C47-8E5D-AF540C951E0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29478" y="15076152"/>
            <a:ext cx="2281763" cy="676418"/>
          </a:xfrm>
        </p:spPr>
        <p:txBody>
          <a:bodyPr/>
          <a:lstStyle/>
          <a:p>
            <a:endParaRPr lang="en-PT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7921F0-9A1A-CB4A-86B4-646D1AA6F8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70825" y="11436281"/>
            <a:ext cx="20024725" cy="3635823"/>
          </a:xfrm>
        </p:spPr>
        <p:txBody>
          <a:bodyPr/>
          <a:lstStyle/>
          <a:p>
            <a:endParaRPr lang="en-PT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BF30E1-A064-8741-90A6-C344DAE7DCB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955597" y="15072104"/>
            <a:ext cx="17881215" cy="680465"/>
          </a:xfrm>
        </p:spPr>
        <p:txBody>
          <a:bodyPr/>
          <a:lstStyle/>
          <a:p>
            <a:endParaRPr lang="en-PT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69E866-BF0F-4046-B8B8-6F5E04867D90}"/>
              </a:ext>
            </a:extLst>
          </p:cNvPr>
          <p:cNvSpPr txBox="1"/>
          <p:nvPr/>
        </p:nvSpPr>
        <p:spPr>
          <a:xfrm>
            <a:off x="898525" y="7734060"/>
            <a:ext cx="622935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T" sz="2500" b="1" dirty="0">
                <a:latin typeface="Arial" panose="020B0604020202020204" pitchFamily="34" charset="0"/>
                <a:cs typeface="Arial" panose="020B0604020202020204" pitchFamily="34" charset="0"/>
              </a:rPr>
              <a:t>Surname, Name</a:t>
            </a:r>
          </a:p>
          <a:p>
            <a:r>
              <a:rPr lang="en-PT" sz="25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lang="en-PT" sz="2500" i="1" dirty="0">
                <a:latin typeface="Arial" panose="020B0604020202020204" pitchFamily="34" charset="0"/>
                <a:cs typeface="Arial" panose="020B0604020202020204" pitchFamily="34" charset="0"/>
              </a:rPr>
              <a:t>@email</a:t>
            </a:r>
          </a:p>
          <a:p>
            <a:endParaRPr lang="en-PT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PT" sz="2500" b="1" dirty="0">
                <a:latin typeface="Arial" panose="020B0604020202020204" pitchFamily="34" charset="0"/>
                <a:cs typeface="Arial" panose="020B0604020202020204" pitchFamily="34" charset="0"/>
              </a:rPr>
              <a:t>Surname, Name</a:t>
            </a:r>
          </a:p>
          <a:p>
            <a:r>
              <a:rPr lang="en-PT" sz="25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lang="en-PT" sz="2500" i="1" dirty="0">
                <a:latin typeface="Arial" panose="020B0604020202020204" pitchFamily="34" charset="0"/>
                <a:cs typeface="Arial" panose="020B0604020202020204" pitchFamily="34" charset="0"/>
              </a:rPr>
              <a:t>@email</a:t>
            </a:r>
          </a:p>
          <a:p>
            <a:endParaRPr lang="en-PT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PT" sz="2500" b="1" dirty="0">
                <a:latin typeface="Arial" panose="020B0604020202020204" pitchFamily="34" charset="0"/>
                <a:cs typeface="Arial" panose="020B0604020202020204" pitchFamily="34" charset="0"/>
              </a:rPr>
              <a:t>Surname, Name</a:t>
            </a:r>
          </a:p>
          <a:p>
            <a:r>
              <a:rPr lang="en-PT" sz="25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r>
              <a:rPr lang="en-PT" sz="2500" i="1" dirty="0">
                <a:latin typeface="Arial" panose="020B0604020202020204" pitchFamily="34" charset="0"/>
                <a:cs typeface="Arial" panose="020B0604020202020204" pitchFamily="34" charset="0"/>
              </a:rPr>
              <a:t>@email</a:t>
            </a:r>
          </a:p>
          <a:p>
            <a:endParaRPr lang="en-PT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PT" sz="2500" dirty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</a:p>
          <a:p>
            <a:endParaRPr lang="en-PT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PT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03905FE-6210-9D47-A1E2-BE96E65B60D6}"/>
              </a:ext>
            </a:extLst>
          </p:cNvPr>
          <p:cNvSpPr txBox="1">
            <a:spLocks/>
          </p:cNvSpPr>
          <p:nvPr/>
        </p:nvSpPr>
        <p:spPr>
          <a:xfrm>
            <a:off x="21601112" y="16645539"/>
            <a:ext cx="6300788" cy="13680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288008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3500"/>
              </a:lnSpc>
            </a:pPr>
            <a:r>
              <a:rPr lang="en-US" sz="2500" b="1" dirty="0">
                <a:solidFill>
                  <a:schemeClr val="tx1"/>
                </a:solidFill>
              </a:rPr>
              <a:t>Fig.1 </a:t>
            </a:r>
            <a:br>
              <a:rPr lang="en-US" sz="2500" b="0" dirty="0">
                <a:solidFill>
                  <a:schemeClr val="tx1"/>
                </a:solidFill>
              </a:rPr>
            </a:br>
            <a:r>
              <a:rPr lang="en-GB" sz="2500" b="0" dirty="0">
                <a:solidFill>
                  <a:schemeClr val="tx1"/>
                </a:solidFill>
              </a:rPr>
              <a:t>Image subtitles [</a:t>
            </a:r>
            <a:r>
              <a:rPr lang="en-US" sz="2500" b="0" dirty="0">
                <a:solidFill>
                  <a:schemeClr val="tx1"/>
                </a:solidFill>
              </a:rPr>
              <a:t>Arial, Regular 25 </a:t>
            </a:r>
            <a:r>
              <a:rPr lang="en-US" sz="2500" b="0" dirty="0" err="1">
                <a:solidFill>
                  <a:schemeClr val="tx1"/>
                </a:solidFill>
              </a:rPr>
              <a:t>pt</a:t>
            </a:r>
            <a:r>
              <a:rPr lang="en-US" sz="2500" b="0" dirty="0">
                <a:solidFill>
                  <a:schemeClr val="tx1"/>
                </a:solidFill>
              </a:rPr>
              <a:t>]</a:t>
            </a:r>
            <a:br>
              <a:rPr lang="en-US" sz="2500" b="0" dirty="0">
                <a:solidFill>
                  <a:schemeClr val="tx1"/>
                </a:solidFill>
              </a:rPr>
            </a:br>
            <a:endParaRPr lang="en-US" sz="2500" b="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6CE58E-D528-FF4A-81F6-0CF2C611D780}"/>
              </a:ext>
            </a:extLst>
          </p:cNvPr>
          <p:cNvSpPr txBox="1"/>
          <p:nvPr/>
        </p:nvSpPr>
        <p:spPr>
          <a:xfrm>
            <a:off x="898525" y="16580436"/>
            <a:ext cx="622935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T" sz="3300" b="1" dirty="0">
                <a:latin typeface="Arial" panose="020B0604020202020204" pitchFamily="34" charset="0"/>
                <a:cs typeface="Arial" panose="020B0604020202020204" pitchFamily="34" charset="0"/>
              </a:rPr>
              <a:t>Poster title </a:t>
            </a: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[Arial 25, Bold;</a:t>
            </a:r>
            <a:r>
              <a:rPr lang="en-PT" sz="3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PT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PT" sz="3300" dirty="0">
                <a:latin typeface="Arial" panose="020B0604020202020204" pitchFamily="34" charset="0"/>
                <a:cs typeface="Arial" panose="020B0604020202020204" pitchFamily="34" charset="0"/>
              </a:rPr>
              <a:t>Poster text </a:t>
            </a:r>
            <a:r>
              <a:rPr lang="en-GB" sz="3300" dirty="0">
                <a:latin typeface="Arial" panose="020B0604020202020204" pitchFamily="34" charset="0"/>
                <a:cs typeface="Arial" panose="020B0604020202020204" pitchFamily="34" charset="0"/>
              </a:rPr>
              <a:t>[Arial 25, Regular; Align to left]</a:t>
            </a:r>
            <a:endParaRPr lang="en-PT" sz="33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634551-4DEE-C342-AFB5-A0E3FBEBD058}"/>
              </a:ext>
            </a:extLst>
          </p:cNvPr>
          <p:cNvCxnSpPr/>
          <p:nvPr/>
        </p:nvCxnSpPr>
        <p:spPr>
          <a:xfrm>
            <a:off x="898525" y="16055788"/>
            <a:ext cx="2693828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55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55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Silvina Silva</dc:creator>
  <cp:lastModifiedBy>Daniel Afonso</cp:lastModifiedBy>
  <cp:revision>5</cp:revision>
  <dcterms:created xsi:type="dcterms:W3CDTF">2020-11-30T22:05:58Z</dcterms:created>
  <dcterms:modified xsi:type="dcterms:W3CDTF">2021-10-18T08:02:06Z</dcterms:modified>
</cp:coreProperties>
</file>